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Faites le tour de votre salle de classe et trouvez des exemples de plastiques qui peuvent se retrouver dans les océans.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CA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Faites le tour de votre salle de classe et trouvez des exemples de plastiques qui peuvent se retrouver dans les océans.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Discussion : Comment pouvons-nous participer à la solution? »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déchets en mer – seasmartschool.com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Sea Smart Education Society 2018 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élèves peuvent discuter en groupes de deux ou en petits groupes sur la façon de réduire la pollution par le plastique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tant que personne, à la maison et à l'école.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Partager des idées d'actions positives qui peuvent être prises avec la classe.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 Les élèves parlent de ce qu'ils font déjà pour aider – faites référence à des actions prises dans la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vidéo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 Autres exemples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Participation à des programmes d'éducation relative aux océans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Sea Smart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Ocean Wise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Students on Ice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Autres programmes d'éducation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Achats sans déchets (p. ex. achat en vrac)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Nettoyage des plages (p. ex. Grand Nettoyage des rivages canadiens, Surfrider Foundation)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Villes ou pays interdisant le plastique à usage unique (pailles, sacs en plastique,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contenants en styromousse)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Réduire les emballages de collations et de boîtes à lunch en utilisant des contenants réutilisables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Minimiser l'emballage qui attire l’œil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Utiliser des produits menstruels réutilisables au lieu de tampons et de serviettes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Éviter la mode rapide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La plupart des vêtements faits de fibres synthétiques (p. ex. polyester) libèrent de minuscules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fibres plastiques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Les vêtements de qualité inférieure libèrent plus de fibres plastiques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Minimiser les déplacements en voiture; marcher ou faire du vélo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■ Les pneus de voiture libèrent de minuscules fibres plastiques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Mise en place d'équipes vertes à l'école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○ Projets des élèves pour réduire la pollution par le plastique à l'école ou au sein de leur communauté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43" name="Google Shape;43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7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8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0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10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63400" y="5600302"/>
            <a:ext cx="1010250" cy="10387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8.jpg"/><Relationship Id="rId5" Type="http://schemas.openxmlformats.org/officeDocument/2006/relationships/hyperlink" Target="http://facebook.com/groups/beseasmart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Relationship Id="rId4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5.jpg"/><Relationship Id="rId5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xrH8t_OO1XSMzCRPQykZsIZmLHE0UzcF/view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57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53" name="Google Shape;53;p13"/>
          <p:cNvSpPr txBox="1"/>
          <p:nvPr>
            <p:ph type="ctrTitle"/>
          </p:nvPr>
        </p:nvSpPr>
        <p:spPr>
          <a:xfrm>
            <a:off x="311701" y="0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fr-CA" sz="4000"/>
              <a:t>Un océan de plastique</a:t>
            </a:r>
            <a:endParaRPr/>
          </a:p>
        </p:txBody>
      </p:sp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50425" y="9234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fr-CA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Sea Smart Education Society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fr-CA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seasmartschool.com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3525" y="4783516"/>
            <a:ext cx="1505600" cy="15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33700" y="64854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Elaine Leung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6610700" y="64854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Sea Smart Education Society 2018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204537" y="308100"/>
            <a:ext cx="4135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Porte de sortie : 1-1-1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82475" y="1290200"/>
            <a:ext cx="3829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élèves écrivent ou dessinent ce qui suit :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chose que vous avez apprise aujourd’hui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façon dont le plastique dans les océans blesse les animaux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question que vous avez maintenant sur le plastique et les océans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5600" y="436350"/>
            <a:ext cx="4056648" cy="27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4572000" y="28058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Shutterstock</a:t>
            </a: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4">
            <a:alphaModFix/>
          </a:blip>
          <a:srcRect b="5296" l="9934" r="18024" t="7723"/>
          <a:stretch/>
        </p:blipFill>
        <p:spPr>
          <a:xfrm>
            <a:off x="4210799" y="3447875"/>
            <a:ext cx="3498120" cy="28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429825" y="117075"/>
            <a:ext cx="83724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ENGAGEZ-VOUS! PARTAGEZ! CONNECTEZ-VOUS!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/>
          </a:blip>
          <a:srcRect b="109663" l="0" r="-24828" t="-100072"/>
          <a:stretch/>
        </p:blipFill>
        <p:spPr>
          <a:xfrm>
            <a:off x="152400" y="1509273"/>
            <a:ext cx="7794499" cy="376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25" y="1412349"/>
            <a:ext cx="4035698" cy="470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313725" y="57588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Becky Flory/Marine</a:t>
            </a:r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1344850" y="6112775"/>
            <a:ext cx="66540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CA" sz="2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http://facebook.com/groups/beseasmart </a:t>
            </a:r>
            <a:r>
              <a:rPr b="0" i="0" lang="fr-CA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37" name="Google Shape;137;p23"/>
          <p:cNvSpPr txBox="1"/>
          <p:nvPr/>
        </p:nvSpPr>
        <p:spPr>
          <a:xfrm>
            <a:off x="4349423" y="1245638"/>
            <a:ext cx="45780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fr-CA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Enseignants et étudiants 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fr-CA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Affichez vos idées, photos et actions et courez la chance de gagner de </a:t>
            </a:r>
            <a:r>
              <a:rPr b="1" i="0" lang="fr-CA" sz="28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SUPER PRIX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b="0" i="0" lang="fr-CA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Facebook de </a:t>
            </a:r>
            <a:r>
              <a:rPr b="0" i="0" lang="fr-CA" sz="2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Be Sea Smart</a:t>
            </a:r>
            <a:endParaRPr/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b="0" i="0" lang="fr-CA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Instagram, Twitter, Snapchat ou Youtube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b="0" i="0" lang="fr-CA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Utilisation de mots-clics </a:t>
            </a:r>
            <a:endParaRPr/>
          </a:p>
          <a:p>
            <a:pPr indent="-3683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○"/>
            </a:pPr>
            <a:r>
              <a:rPr b="0" i="0" lang="fr-CA" sz="22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#seasmart </a:t>
            </a:r>
            <a:endParaRPr/>
          </a:p>
          <a:p>
            <a:pPr indent="-3683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○"/>
            </a:pPr>
            <a:r>
              <a:rPr b="0" i="0" lang="fr-CA" sz="22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#oceantrashtalk</a:t>
            </a:r>
            <a:endParaRPr b="0" i="0" sz="22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b="0" i="0" lang="fr-CA" sz="22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#beatplasticpollution</a:t>
            </a:r>
            <a:r>
              <a:rPr b="0" i="0" lang="fr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Following slides are for older grade presentations; please translate as well. Ignore translation for this slide.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492" y="212375"/>
            <a:ext cx="4460033" cy="641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>
            <p:ph type="title"/>
          </p:nvPr>
        </p:nvSpPr>
        <p:spPr>
          <a:xfrm>
            <a:off x="5014375" y="59975"/>
            <a:ext cx="38178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Discutez et partagez :</a:t>
            </a:r>
            <a:endParaRPr/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5014550" y="1384225"/>
            <a:ext cx="3817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1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● « De quelle façon notre vie de tous les jours a-t-elle un impact sur les océans?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1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● « Pouvez-vous nommer certains articles en plastique que vous n’utilisez qu’une seule fois, puis que vous jetez ou recyclez?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1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● « Où pensez-vous que vos objets en plastique se sont retrouvés?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2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389925" y="62160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Kay Wilson/Marine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331113" y="765300"/>
            <a:ext cx="40089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Porte de sortie : 3-2-1</a:t>
            </a:r>
            <a:endParaRPr/>
          </a:p>
        </p:txBody>
      </p:sp>
      <p:sp>
        <p:nvSpPr>
          <p:cNvPr id="156" name="Google Shape;156;p26"/>
          <p:cNvSpPr txBox="1"/>
          <p:nvPr>
            <p:ph idx="1" type="body"/>
          </p:nvPr>
        </p:nvSpPr>
        <p:spPr>
          <a:xfrm>
            <a:off x="420663" y="1528800"/>
            <a:ext cx="3829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élèves écrivent ou dessinent ce qui suit :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2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3 choses que vous avez apprises aujourd’hui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2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2 façons dont les plastiques ont un impact négatif sur les océans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question que vous avez maintenant sur le plastique et les océans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5600" y="436350"/>
            <a:ext cx="4056648" cy="27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/>
        </p:nvSpPr>
        <p:spPr>
          <a:xfrm>
            <a:off x="4572000" y="280587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Shutterstock</a:t>
            </a:r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 rotWithShape="1">
          <a:blip r:embed="rId4">
            <a:alphaModFix/>
          </a:blip>
          <a:srcRect b="5296" l="9934" r="18024" t="7723"/>
          <a:stretch/>
        </p:blipFill>
        <p:spPr>
          <a:xfrm>
            <a:off x="4210799" y="3447875"/>
            <a:ext cx="3498120" cy="28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00" y="977114"/>
            <a:ext cx="9144001" cy="654146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136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Pourquoi pensez-vous que ce bébé Albatros est mort?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124350" y="708722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CA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Chris Jordan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95100" y="663852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Chris Jordan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296800" y="664513"/>
            <a:ext cx="85206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b="1" i="0" lang="fr-CA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Comment les plastiques peuvent-ils nuire aux océans?</a:t>
            </a:r>
            <a:endParaRPr/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111700" y="1264225"/>
            <a:ext cx="8890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b="0" i="0" lang="fr-CA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Écrivez ou dessinez une image, puis partagez en petits groupes ou en classe.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125" y="3209200"/>
            <a:ext cx="2446099" cy="32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22851" l="0" r="0" t="0"/>
          <a:stretch/>
        </p:blipFill>
        <p:spPr>
          <a:xfrm>
            <a:off x="2759688" y="2434050"/>
            <a:ext cx="3127925" cy="363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b="0" l="27119" r="0" t="0"/>
          <a:stretch/>
        </p:blipFill>
        <p:spPr>
          <a:xfrm>
            <a:off x="6050075" y="1968325"/>
            <a:ext cx="2952425" cy="271815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51125" y="61514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-CA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John Chinuntdet/Marine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492" y="212375"/>
            <a:ext cx="4460033" cy="641702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type="title"/>
          </p:nvPr>
        </p:nvSpPr>
        <p:spPr>
          <a:xfrm>
            <a:off x="5014375" y="212375"/>
            <a:ext cx="38178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Discutez et partagez :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5014375" y="1318337"/>
            <a:ext cx="3817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« Pouvez-vous nommer certains articles en plastique que vous n’utilisez qu’une seule fois, puis que vous jetez ou recyclez?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« Qu’arrive-t-il au plastique dans les océans? 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« De quelle façon notre vie de tous les jours a-t-elle un impact sur les océans? »</a:t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389925" y="62160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Kay Wilson/Marine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 title="Sea Smart: Ocean Trash Talk - Vidéo - M-3 French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Sea Smart : Vidéo </a:t>
            </a:r>
            <a:r>
              <a:rPr b="1" lang="fr-CA">
                <a:solidFill>
                  <a:srgbClr val="FFFFFF"/>
                </a:solidFill>
              </a:rPr>
              <a:t>“Un océan de plastique”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0" l="40553" r="10586" t="0"/>
          <a:stretch/>
        </p:blipFill>
        <p:spPr>
          <a:xfrm>
            <a:off x="4881775" y="0"/>
            <a:ext cx="442307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>
            <p:ph type="title"/>
          </p:nvPr>
        </p:nvSpPr>
        <p:spPr>
          <a:xfrm>
            <a:off x="250314" y="427849"/>
            <a:ext cx="4740271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fr-CA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Suivi après le visionnement de la vidéo :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97213" y="1467645"/>
            <a:ext cx="4307134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Quelle est la partie de la vidéo dont vous vous souvenez le plus et pourquoi?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Avez-vous déjà été témoin de ces comportements?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Avez-vous appris de nouvelles informations?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-CA" sz="23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● Avez-vous vu du plastique que vous utilisez?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027925" y="6456200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Banque de photos de Maleen/Marine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6580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-CA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Réfléchir à des solutions et à des actions particulières pour réduire la pollution par le plastique dans les océans</a:t>
            </a:r>
            <a:endParaRPr sz="3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025" y="1898511"/>
            <a:ext cx="6839301" cy="4558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936025" y="5969925"/>
            <a:ext cx="55017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CA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Shutterstock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525" y="1630749"/>
            <a:ext cx="6991750" cy="524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-36183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Sois un fan des océans!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76400" y="774625"/>
            <a:ext cx="90675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CA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Que pouvez-vous faire pour réduire la pollution par le plastique dans les océans?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/>
        </p:nvSpPr>
        <p:spPr>
          <a:xfrm>
            <a:off x="4021200" y="849875"/>
            <a:ext cx="4938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CA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●</a:t>
            </a: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S’engager dans une action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Prendre l’action en note ou en photo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CA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Partager des idées d’action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Autour de l’école avec des affiches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Discuter de l’action avec votre famille et vos amis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Médias sociaux 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○ Agir dans la communauté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● </a:t>
            </a:r>
            <a:r>
              <a:rPr b="1" i="0" lang="fr-CA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Informer une nouvelle personne</a:t>
            </a:r>
            <a:r>
              <a:rPr b="0" i="0" lang="fr-CA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à l’extérieur de votre famille et de vos amis au sujet de votre action Fan des océans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0" l="0" r="7714" t="0"/>
          <a:stretch/>
        </p:blipFill>
        <p:spPr>
          <a:xfrm>
            <a:off x="0" y="684225"/>
            <a:ext cx="4078499" cy="60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idx="4294967295" type="title"/>
          </p:nvPr>
        </p:nvSpPr>
        <p:spPr>
          <a:xfrm>
            <a:off x="311700" y="116217"/>
            <a:ext cx="8832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fr-CA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Quelle est votre action Fan des océans?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